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B334"/>
    <a:srgbClr val="42424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Präsentations-Titel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18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346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984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42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85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611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782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63888" y="1435100"/>
            <a:ext cx="5111750" cy="46581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581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729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376A-A299-45C5-B66A-AA10CED03F9F}" type="datetimeFigureOut">
              <a:rPr lang="de-DE" smtClean="0"/>
              <a:t>26.11.2013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DE52-1904-48E1-B758-C70BE5672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98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C376A-A299-45C5-B66A-AA10CED03F9F}" type="datetimeFigureOut">
              <a:rPr lang="de-DE" smtClean="0"/>
              <a:t>26.11.2013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BDE52-1904-48E1-B758-C70BE567279A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026" name="Picture 2" descr="P:\CVS\MRProjectCoach\office\CI_CD\Logo\Logo_transparent_426x100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846" y="332656"/>
            <a:ext cx="2558602" cy="60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6045846" y="950531"/>
            <a:ext cx="306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000" dirty="0" smtClean="0">
                <a:solidFill>
                  <a:srgbClr val="424242"/>
                </a:solidFill>
              </a:rPr>
              <a:t>agiles Projektmanagement auf den Punkt gebracht</a:t>
            </a:r>
            <a:endParaRPr lang="de-DE" sz="1000" dirty="0">
              <a:solidFill>
                <a:srgbClr val="4242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99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5472608" cy="1498178"/>
          </a:xfrm>
        </p:spPr>
        <p:txBody>
          <a:bodyPr>
            <a:normAutofit fontScale="90000"/>
          </a:bodyPr>
          <a:lstStyle/>
          <a:p>
            <a:pPr>
              <a:tabLst>
                <a:tab pos="809625" algn="l"/>
              </a:tabLst>
            </a:pPr>
            <a:r>
              <a:rPr lang="de-CH" sz="3600" b="1" dirty="0" smtClean="0">
                <a:solidFill>
                  <a:srgbClr val="6AB334"/>
                </a:solidFill>
              </a:rPr>
              <a:t>Profil</a:t>
            </a:r>
            <a:r>
              <a:rPr lang="de-CH" sz="3600" dirty="0" smtClean="0">
                <a:solidFill>
                  <a:srgbClr val="6AB334"/>
                </a:solidFill>
              </a:rPr>
              <a:t/>
            </a:r>
            <a:br>
              <a:rPr lang="de-CH" sz="3600" dirty="0" smtClean="0">
                <a:solidFill>
                  <a:srgbClr val="6AB334"/>
                </a:solidFill>
              </a:rPr>
            </a:br>
            <a:r>
              <a:rPr lang="de-CH" sz="3600" dirty="0" smtClean="0">
                <a:solidFill>
                  <a:srgbClr val="6AB334"/>
                </a:solidFill>
              </a:rPr>
              <a:t>	Mark Rosa</a:t>
            </a:r>
            <a:r>
              <a:rPr lang="de-CH" dirty="0">
                <a:solidFill>
                  <a:srgbClr val="6AB334"/>
                </a:solidFill>
              </a:rPr>
              <a:t/>
            </a:r>
            <a:br>
              <a:rPr lang="de-CH" dirty="0">
                <a:solidFill>
                  <a:srgbClr val="6AB334"/>
                </a:solidFill>
              </a:rPr>
            </a:br>
            <a:r>
              <a:rPr lang="de-CH" sz="2200" dirty="0" smtClean="0">
                <a:solidFill>
                  <a:srgbClr val="6AB334"/>
                </a:solidFill>
              </a:rPr>
              <a:t>	</a:t>
            </a:r>
            <a:r>
              <a:rPr lang="de-CH" sz="2200" i="1" dirty="0" smtClean="0">
                <a:solidFill>
                  <a:srgbClr val="6AB334"/>
                </a:solidFill>
              </a:rPr>
              <a:t>[Dipl. </a:t>
            </a:r>
            <a:r>
              <a:rPr lang="de-CH" sz="2200" i="1" dirty="0" err="1" smtClean="0">
                <a:solidFill>
                  <a:srgbClr val="6AB334"/>
                </a:solidFill>
              </a:rPr>
              <a:t>Arch</a:t>
            </a:r>
            <a:r>
              <a:rPr lang="de-CH" sz="2200" i="1" dirty="0" smtClean="0">
                <a:solidFill>
                  <a:srgbClr val="6AB334"/>
                </a:solidFill>
              </a:rPr>
              <a:t>. ETH, CSPO]</a:t>
            </a:r>
            <a:endParaRPr lang="de-DE" sz="2200" i="1" dirty="0">
              <a:solidFill>
                <a:srgbClr val="6AB334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714375" algn="l"/>
              </a:tabLst>
            </a:pPr>
            <a:r>
              <a:rPr lang="de-CH" dirty="0" smtClean="0"/>
              <a:t>Werdegang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3754760" cy="4134445"/>
          </a:xfrm>
        </p:spPr>
        <p:txBody>
          <a:bodyPr>
            <a:noAutofit/>
          </a:bodyPr>
          <a:lstStyle/>
          <a:p>
            <a:r>
              <a:rPr lang="de-CH" sz="1400" dirty="0" smtClean="0"/>
              <a:t>Berufliche Erfahrung</a:t>
            </a:r>
          </a:p>
          <a:p>
            <a:pPr lvl="1"/>
            <a:r>
              <a:rPr lang="de-CH" sz="1100" dirty="0" smtClean="0"/>
              <a:t>Seit 2013 Projektberater &amp; Projektleiter,</a:t>
            </a:r>
            <a:br>
              <a:rPr lang="de-CH" sz="1100" dirty="0" smtClean="0"/>
            </a:br>
            <a:r>
              <a:rPr lang="de-CH" sz="1100" dirty="0" err="1" smtClean="0"/>
              <a:t>MR.ProjectCoach</a:t>
            </a:r>
            <a:r>
              <a:rPr lang="de-CH" sz="1100" dirty="0" smtClean="0"/>
              <a:t>, München</a:t>
            </a:r>
            <a:endParaRPr lang="de-CH" sz="1100" dirty="0"/>
          </a:p>
          <a:p>
            <a:pPr lvl="1"/>
            <a:r>
              <a:rPr lang="de-CH" sz="1100" dirty="0" smtClean="0"/>
              <a:t>2006 </a:t>
            </a:r>
            <a:r>
              <a:rPr lang="de-CH" sz="1100" dirty="0"/>
              <a:t>– </a:t>
            </a:r>
            <a:r>
              <a:rPr lang="de-CH" sz="1100" dirty="0" smtClean="0"/>
              <a:t>2013 Leiter </a:t>
            </a:r>
            <a:r>
              <a:rPr lang="de-CH" sz="1100" dirty="0"/>
              <a:t>Projects &amp; Services, Mitglied der </a:t>
            </a:r>
            <a:r>
              <a:rPr lang="de-CH" sz="1100" dirty="0" smtClean="0"/>
              <a:t>Geschäftsleitung,</a:t>
            </a:r>
            <a:br>
              <a:rPr lang="de-CH" sz="1100" dirty="0" smtClean="0"/>
            </a:br>
            <a:r>
              <a:rPr lang="de-CH" sz="1100" dirty="0" err="1" smtClean="0"/>
              <a:t>Perspectix</a:t>
            </a:r>
            <a:r>
              <a:rPr lang="de-CH" sz="1100" dirty="0" smtClean="0"/>
              <a:t> </a:t>
            </a:r>
            <a:r>
              <a:rPr lang="de-CH" sz="1100" dirty="0"/>
              <a:t>AG, </a:t>
            </a:r>
            <a:r>
              <a:rPr lang="de-CH" sz="1100" dirty="0" smtClean="0"/>
              <a:t>Zürich</a:t>
            </a:r>
          </a:p>
          <a:p>
            <a:pPr lvl="1"/>
            <a:r>
              <a:rPr lang="de-CH" sz="1100" dirty="0" smtClean="0"/>
              <a:t>2002 – 2006 Projekt Manager,</a:t>
            </a:r>
            <a:br>
              <a:rPr lang="de-CH" sz="1100" dirty="0" smtClean="0"/>
            </a:br>
            <a:r>
              <a:rPr lang="de-CH" sz="1100" dirty="0" err="1" smtClean="0"/>
              <a:t>Perspectix</a:t>
            </a:r>
            <a:r>
              <a:rPr lang="de-CH" sz="1100" dirty="0" smtClean="0"/>
              <a:t> AG, Zürich</a:t>
            </a:r>
          </a:p>
          <a:p>
            <a:pPr lvl="1"/>
            <a:r>
              <a:rPr lang="de-CH" sz="1100" dirty="0" smtClean="0"/>
              <a:t>2000 – 2002 Gründungspartner &amp; CTO,</a:t>
            </a:r>
            <a:br>
              <a:rPr lang="de-CH" sz="1100" dirty="0" smtClean="0"/>
            </a:br>
            <a:r>
              <a:rPr lang="de-CH" sz="1100" dirty="0" err="1" smtClean="0"/>
              <a:t>Etekt</a:t>
            </a:r>
            <a:r>
              <a:rPr lang="de-CH" sz="1100" dirty="0" smtClean="0"/>
              <a:t> Inc., New York</a:t>
            </a:r>
          </a:p>
          <a:p>
            <a:pPr lvl="1"/>
            <a:r>
              <a:rPr lang="de-CH" sz="1100" dirty="0" smtClean="0"/>
              <a:t>1999 – 2001 Trainer Programmierung (Datenbanken, PERL, Webmaster SIZ),</a:t>
            </a:r>
            <a:br>
              <a:rPr lang="de-CH" sz="1100" dirty="0" smtClean="0"/>
            </a:br>
            <a:r>
              <a:rPr lang="de-CH" sz="1100" dirty="0" smtClean="0"/>
              <a:t>Sun Microsystems, Zürich</a:t>
            </a:r>
          </a:p>
          <a:p>
            <a:pPr lvl="1"/>
            <a:r>
              <a:rPr lang="de-CH" sz="1100" dirty="0" smtClean="0"/>
              <a:t>1999 – 2001 Assistent an der Professur für Architektur &amp; CAAD (Prof. Maia </a:t>
            </a:r>
            <a:r>
              <a:rPr lang="de-CH" sz="1100" dirty="0" err="1" smtClean="0"/>
              <a:t>Engeli</a:t>
            </a:r>
            <a:r>
              <a:rPr lang="de-CH" sz="1100" dirty="0" smtClean="0"/>
              <a:t>),</a:t>
            </a:r>
            <a:br>
              <a:rPr lang="de-CH" sz="1100" dirty="0" smtClean="0"/>
            </a:br>
            <a:r>
              <a:rPr lang="de-CH" sz="1100" dirty="0" smtClean="0"/>
              <a:t>ETH Zürich</a:t>
            </a:r>
          </a:p>
          <a:p>
            <a:r>
              <a:rPr lang="de-CH" sz="1400" dirty="0" smtClean="0"/>
              <a:t>Ausbildung</a:t>
            </a:r>
          </a:p>
          <a:p>
            <a:pPr lvl="1"/>
            <a:r>
              <a:rPr lang="de-CH" sz="1100" dirty="0" smtClean="0"/>
              <a:t>1999 – 2000 Nachdiplomstudium Architektur &amp; CAAD, ETH Zürich</a:t>
            </a:r>
          </a:p>
          <a:p>
            <a:pPr lvl="1"/>
            <a:r>
              <a:rPr lang="de-CH" sz="1100" dirty="0" smtClean="0"/>
              <a:t>1993 – 1999 Studium Diplom-Architektur, ETH Zürich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CH" dirty="0" smtClean="0"/>
              <a:t>Kompetenzen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94486"/>
          </a:xfrm>
        </p:spPr>
        <p:txBody>
          <a:bodyPr>
            <a:normAutofit lnSpcReduction="10000"/>
          </a:bodyPr>
          <a:lstStyle/>
          <a:p>
            <a:r>
              <a:rPr lang="de-CH" sz="1400" dirty="0" smtClean="0"/>
              <a:t>Auszug aus Projektliste</a:t>
            </a:r>
          </a:p>
          <a:p>
            <a:pPr lvl="1">
              <a:lnSpc>
                <a:spcPct val="90000"/>
              </a:lnSpc>
            </a:pPr>
            <a:r>
              <a:rPr lang="de-CH" altLang="de-DE" sz="1100" dirty="0"/>
              <a:t>Projektleitung bei der Einführung eines Vertriebskonfigurationssystems für strategische Militärfahrzeuge</a:t>
            </a:r>
          </a:p>
          <a:p>
            <a:pPr lvl="1">
              <a:lnSpc>
                <a:spcPct val="90000"/>
              </a:lnSpc>
            </a:pPr>
            <a:r>
              <a:rPr lang="de-CH" altLang="de-DE" sz="1100" dirty="0"/>
              <a:t>Projektleitung die die Implementierung eines 3D-Konfigurators für die Spezifikation von OP-Ausrüstung</a:t>
            </a:r>
          </a:p>
          <a:p>
            <a:pPr lvl="1">
              <a:lnSpc>
                <a:spcPct val="90000"/>
              </a:lnSpc>
            </a:pPr>
            <a:r>
              <a:rPr lang="de-CH" altLang="de-DE" sz="1100" dirty="0"/>
              <a:t>Projektleitung für die Entwicklung einer Vertriebslösung für kundenspezifische Produkte aus Edelstahlblech</a:t>
            </a:r>
          </a:p>
          <a:p>
            <a:pPr lvl="1">
              <a:lnSpc>
                <a:spcPct val="90000"/>
              </a:lnSpc>
            </a:pPr>
            <a:r>
              <a:rPr lang="de-CH" altLang="de-DE" sz="1100" dirty="0" err="1"/>
              <a:t>Projectcoaching</a:t>
            </a:r>
            <a:r>
              <a:rPr lang="de-CH" altLang="de-DE" sz="1100" dirty="0"/>
              <a:t> bei der Einführung eines 3D-Produktkonfigurators für dreh- und </a:t>
            </a:r>
            <a:r>
              <a:rPr lang="de-CH" altLang="de-DE" sz="1100" dirty="0" smtClean="0"/>
              <a:t>Schiebetüren</a:t>
            </a:r>
          </a:p>
          <a:p>
            <a:pPr>
              <a:lnSpc>
                <a:spcPct val="90000"/>
              </a:lnSpc>
            </a:pPr>
            <a:r>
              <a:rPr lang="de-CH" altLang="de-DE" sz="1400" dirty="0" smtClean="0"/>
              <a:t>Trainings- und Beratungskompetenz</a:t>
            </a:r>
          </a:p>
          <a:p>
            <a:pPr lvl="1">
              <a:lnSpc>
                <a:spcPct val="90000"/>
              </a:lnSpc>
            </a:pPr>
            <a:r>
              <a:rPr lang="de-DE" altLang="de-DE" sz="1100" dirty="0"/>
              <a:t>Schulungen und Beratung im Bereich Projektmanagement</a:t>
            </a:r>
          </a:p>
          <a:p>
            <a:pPr lvl="1">
              <a:lnSpc>
                <a:spcPct val="90000"/>
              </a:lnSpc>
            </a:pPr>
            <a:r>
              <a:rPr lang="de-DE" altLang="de-DE" sz="1100" dirty="0"/>
              <a:t>Coaching im Multi-Projektmanagement</a:t>
            </a:r>
          </a:p>
          <a:p>
            <a:pPr lvl="1">
              <a:lnSpc>
                <a:spcPct val="90000"/>
              </a:lnSpc>
            </a:pPr>
            <a:r>
              <a:rPr lang="de-CH" altLang="de-DE" sz="1100" dirty="0"/>
              <a:t>Coaching für </a:t>
            </a:r>
            <a:r>
              <a:rPr lang="de-CH" altLang="de-DE" sz="1100" dirty="0" err="1"/>
              <a:t>Product</a:t>
            </a:r>
            <a:r>
              <a:rPr lang="de-CH" altLang="de-DE" sz="1100" dirty="0"/>
              <a:t> </a:t>
            </a:r>
            <a:r>
              <a:rPr lang="de-CH" altLang="de-DE" sz="1100" dirty="0" err="1"/>
              <a:t>Owner</a:t>
            </a:r>
            <a:r>
              <a:rPr lang="de-CH" altLang="de-DE" sz="1100" dirty="0"/>
              <a:t> in der agilen Softwareentwicklung nach SCRUM</a:t>
            </a:r>
          </a:p>
          <a:p>
            <a:pPr lvl="1">
              <a:lnSpc>
                <a:spcPct val="90000"/>
              </a:lnSpc>
            </a:pPr>
            <a:r>
              <a:rPr lang="de-CH" altLang="de-DE" sz="1100" dirty="0"/>
              <a:t>Beratung und Moderation von </a:t>
            </a:r>
            <a:r>
              <a:rPr lang="de-CH" altLang="de-DE" sz="1100" dirty="0" smtClean="0"/>
              <a:t>Anforderungserhebungsprozessen</a:t>
            </a:r>
          </a:p>
          <a:p>
            <a:pPr>
              <a:lnSpc>
                <a:spcPct val="90000"/>
              </a:lnSpc>
            </a:pPr>
            <a:r>
              <a:rPr lang="de-CH" altLang="de-DE" sz="1400" dirty="0"/>
              <a:t>Zertifizierung und Weiterbildung</a:t>
            </a:r>
          </a:p>
          <a:p>
            <a:pPr lvl="1">
              <a:lnSpc>
                <a:spcPct val="90000"/>
              </a:lnSpc>
            </a:pPr>
            <a:r>
              <a:rPr lang="de-DE" altLang="de-DE" sz="1100" dirty="0"/>
              <a:t>Certified </a:t>
            </a:r>
            <a:r>
              <a:rPr lang="de-DE" altLang="de-DE" sz="1100" dirty="0" err="1"/>
              <a:t>Scrum</a:t>
            </a:r>
            <a:r>
              <a:rPr lang="de-DE" altLang="de-DE" sz="1100" dirty="0"/>
              <a:t> </a:t>
            </a:r>
            <a:r>
              <a:rPr lang="de-DE" altLang="de-DE" sz="1100" dirty="0" err="1"/>
              <a:t>Product</a:t>
            </a:r>
            <a:r>
              <a:rPr lang="de-DE" altLang="de-DE" sz="1100" dirty="0"/>
              <a:t> </a:t>
            </a:r>
            <a:r>
              <a:rPr lang="de-DE" altLang="de-DE" sz="1100" dirty="0" err="1"/>
              <a:t>Owner</a:t>
            </a:r>
            <a:r>
              <a:rPr lang="de-DE" altLang="de-DE" sz="1100" dirty="0"/>
              <a:t>, </a:t>
            </a:r>
            <a:r>
              <a:rPr lang="de-DE" altLang="de-DE" sz="1100" dirty="0" err="1"/>
              <a:t>Scrum</a:t>
            </a:r>
            <a:r>
              <a:rPr lang="de-DE" altLang="de-DE" sz="1100" dirty="0"/>
              <a:t> Alliance (Christoph Mathis)</a:t>
            </a:r>
          </a:p>
          <a:p>
            <a:pPr lvl="1">
              <a:lnSpc>
                <a:spcPct val="90000"/>
              </a:lnSpc>
            </a:pPr>
            <a:r>
              <a:rPr lang="de-DE" altLang="de-DE" sz="1100" dirty="0"/>
              <a:t>Agile Software Project Management, </a:t>
            </a:r>
            <a:r>
              <a:rPr lang="de-DE" altLang="de-DE" sz="1100" dirty="0" err="1"/>
              <a:t>oose</a:t>
            </a:r>
            <a:r>
              <a:rPr lang="de-DE" altLang="de-DE" sz="1100" dirty="0"/>
              <a:t> Innovative Informatik GmbH, Hamburg</a:t>
            </a:r>
          </a:p>
          <a:p>
            <a:pPr lvl="1">
              <a:lnSpc>
                <a:spcPct val="90000"/>
              </a:lnSpc>
            </a:pPr>
            <a:r>
              <a:rPr lang="de-CH" altLang="de-DE" sz="1100" dirty="0" err="1"/>
              <a:t>Requirements</a:t>
            </a:r>
            <a:r>
              <a:rPr lang="de-CH" altLang="de-DE" sz="1100" dirty="0"/>
              <a:t> Engineering, Sophist Group, Nürnberg</a:t>
            </a:r>
            <a:endParaRPr lang="de-DE" altLang="de-DE" sz="1100" dirty="0"/>
          </a:p>
          <a:p>
            <a:pPr lvl="1">
              <a:lnSpc>
                <a:spcPct val="90000"/>
              </a:lnSpc>
            </a:pPr>
            <a:endParaRPr lang="de-DE" altLang="de-DE" sz="1100" dirty="0"/>
          </a:p>
        </p:txBody>
      </p:sp>
      <p:sp>
        <p:nvSpPr>
          <p:cNvPr id="7" name="Inhaltsplatzhalter 3"/>
          <p:cNvSpPr txBox="1">
            <a:spLocks/>
          </p:cNvSpPr>
          <p:nvPr/>
        </p:nvSpPr>
        <p:spPr>
          <a:xfrm>
            <a:off x="609600" y="6241503"/>
            <a:ext cx="3754760" cy="440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CH" sz="1100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57200" y="6237312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6AB334"/>
                </a:solidFill>
              </a:rPr>
              <a:t>http://www.mrprojectcoach.de</a:t>
            </a:r>
            <a:endParaRPr lang="de-DE" dirty="0">
              <a:solidFill>
                <a:srgbClr val="6AB3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3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RProjectCoach_Presentation">
  <a:themeElements>
    <a:clrScheme name="MRProjectCoach">
      <a:dk1>
        <a:srgbClr val="424242"/>
      </a:dk1>
      <a:lt1>
        <a:srgbClr val="FAFAFA"/>
      </a:lt1>
      <a:dk2>
        <a:srgbClr val="477723"/>
      </a:dk2>
      <a:lt2>
        <a:srgbClr val="F5F5F5"/>
      </a:lt2>
      <a:accent1>
        <a:srgbClr val="6AB334"/>
      </a:accent1>
      <a:accent2>
        <a:srgbClr val="345CB4"/>
      </a:accent2>
      <a:accent3>
        <a:srgbClr val="B6B032"/>
      </a:accent3>
      <a:accent4>
        <a:srgbClr val="B83A30"/>
      </a:accent4>
      <a:accent5>
        <a:srgbClr val="EAEAEA"/>
      </a:accent5>
      <a:accent6>
        <a:srgbClr val="30ABB8"/>
      </a:accent6>
      <a:hlink>
        <a:srgbClr val="ACDC88"/>
      </a:hlink>
      <a:folHlink>
        <a:srgbClr val="86DEA3"/>
      </a:folHlink>
    </a:clrScheme>
    <a:fontScheme name="MRProjectCoach">
      <a:majorFont>
        <a:latin typeface="DejaVu San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MRProjectCoach_Presentation</Template>
  <TotalTime>0</TotalTime>
  <Words>117</Words>
  <Application>Microsoft Office PowerPoint</Application>
  <PresentationFormat>Bildschirmpräsentation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MRProjectCoach_Presentation</vt:lpstr>
      <vt:lpstr>Profil  Mark Rosa  [Dipl. Arch. ETH, CSPO]</vt:lpstr>
    </vt:vector>
  </TitlesOfParts>
  <Company>privat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 Rosa</dc:creator>
  <cp:lastModifiedBy>Mark Rosa</cp:lastModifiedBy>
  <cp:revision>5</cp:revision>
  <cp:lastPrinted>2013-11-26T11:00:12Z</cp:lastPrinted>
  <dcterms:created xsi:type="dcterms:W3CDTF">2013-11-26T10:38:26Z</dcterms:created>
  <dcterms:modified xsi:type="dcterms:W3CDTF">2013-11-26T11:00:21Z</dcterms:modified>
</cp:coreProperties>
</file>